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CC864-73C0-4B37-B06E-C661AA4AA7F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0818A-9DDB-4803-BEBC-29C97333D0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CC864-73C0-4B37-B06E-C661AA4AA7F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0818A-9DDB-4803-BEBC-29C97333D0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CC864-73C0-4B37-B06E-C661AA4AA7F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0818A-9DDB-4803-BEBC-29C97333D0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CC864-73C0-4B37-B06E-C661AA4AA7F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0818A-9DDB-4803-BEBC-29C97333D0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CC864-73C0-4B37-B06E-C661AA4AA7F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390818A-9DDB-4803-BEBC-29C97333D0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CC864-73C0-4B37-B06E-C661AA4AA7F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0818A-9DDB-4803-BEBC-29C97333D0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CC864-73C0-4B37-B06E-C661AA4AA7F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0818A-9DDB-4803-BEBC-29C97333D0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CC864-73C0-4B37-B06E-C661AA4AA7F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0818A-9DDB-4803-BEBC-29C97333D0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CC864-73C0-4B37-B06E-C661AA4AA7F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0818A-9DDB-4803-BEBC-29C97333D0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CC864-73C0-4B37-B06E-C661AA4AA7F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0818A-9DDB-4803-BEBC-29C97333D0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CC864-73C0-4B37-B06E-C661AA4AA7F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0818A-9DDB-4803-BEBC-29C97333D0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DECC864-73C0-4B37-B06E-C661AA4AA7F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390818A-9DDB-4803-BEBC-29C97333D0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772400" cy="1470025"/>
          </a:xfrm>
        </p:spPr>
        <p:txBody>
          <a:bodyPr/>
          <a:lstStyle/>
          <a:p>
            <a:r>
              <a:rPr lang="en-US" dirty="0" smtClean="0"/>
              <a:t>Using Statistics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2428868"/>
            <a:ext cx="6400800" cy="1752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Geographers are interested to learn about the spread and distribution of features and events over the earth’s surface and to observe change over time.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5857916" cy="1357322"/>
          </a:xfrm>
        </p:spPr>
        <p:txBody>
          <a:bodyPr>
            <a:normAutofit/>
          </a:bodyPr>
          <a:lstStyle/>
          <a:p>
            <a:r>
              <a:rPr lang="en-US" dirty="0" smtClean="0"/>
              <a:t>Climate graphs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634543"/>
            <a:ext cx="5143536" cy="4690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1-08-24 06-45-41_0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285728"/>
            <a:ext cx="5589401" cy="6572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Population </a:t>
            </a:r>
          </a:p>
          <a:p>
            <a:r>
              <a:rPr lang="en-US" dirty="0" smtClean="0"/>
              <a:t>Building and development</a:t>
            </a:r>
          </a:p>
          <a:p>
            <a:r>
              <a:rPr lang="en-US" dirty="0" smtClean="0"/>
              <a:t>Endangered animal and plant species</a:t>
            </a:r>
          </a:p>
          <a:p>
            <a:r>
              <a:rPr lang="en-US" dirty="0" smtClean="0"/>
              <a:t>Water supply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579358"/>
            <a:ext cx="7643866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Geographers use statistics to develop their understanding and make </a:t>
            </a:r>
            <a:r>
              <a:rPr lang="en-US" sz="2400" dirty="0" smtClean="0"/>
              <a:t>predictions.</a:t>
            </a:r>
          </a:p>
          <a:p>
            <a:endParaRPr lang="en-US" sz="2400" dirty="0" smtClean="0"/>
          </a:p>
          <a:p>
            <a:r>
              <a:rPr lang="en-US" sz="2400" dirty="0" smtClean="0"/>
              <a:t>There are many organizations that do their own research and publish statistics which geographers can use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These include groups such as the United Nations and the World Bank. Most countries also collect data from national census programs . </a:t>
            </a:r>
          </a:p>
          <a:p>
            <a:endParaRPr lang="en-US" sz="2400" dirty="0"/>
          </a:p>
          <a:p>
            <a:r>
              <a:rPr lang="en-US" sz="2400" dirty="0" smtClean="0"/>
              <a:t>Statistics can come from a variety of sources: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Fieldwork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Interviews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Regular observations</a:t>
            </a:r>
          </a:p>
          <a:p>
            <a:endParaRPr lang="en-US" sz="24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8860" y="2643182"/>
            <a:ext cx="414340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statistics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2" descr="2011-08-23 14-25-57_0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480"/>
            <a:ext cx="2210305" cy="5129118"/>
          </a:xfrm>
          <a:prstGeom prst="rect">
            <a:avLst/>
          </a:prstGeom>
        </p:spPr>
      </p:pic>
      <p:pic>
        <p:nvPicPr>
          <p:cNvPr id="4" name="Picture 3" descr="2011-08-23 14-26-58_00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422" y="3643314"/>
            <a:ext cx="4275274" cy="2973314"/>
          </a:xfrm>
          <a:prstGeom prst="rect">
            <a:avLst/>
          </a:prstGeom>
        </p:spPr>
      </p:pic>
      <p:pic>
        <p:nvPicPr>
          <p:cNvPr id="5" name="Picture 4" descr="2011-08-23 14-29-08_000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4972" y="714356"/>
            <a:ext cx="2289028" cy="4953505"/>
          </a:xfrm>
          <a:prstGeom prst="rect">
            <a:avLst/>
          </a:prstGeom>
        </p:spPr>
      </p:pic>
      <p:pic>
        <p:nvPicPr>
          <p:cNvPr id="6" name="Picture 5" descr="2011-08-23 14-28-13_000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8860" y="214290"/>
            <a:ext cx="4087550" cy="1671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4290"/>
            <a:ext cx="5857884" cy="1143000"/>
          </a:xfrm>
        </p:spPr>
        <p:txBody>
          <a:bodyPr/>
          <a:lstStyle/>
          <a:p>
            <a:r>
              <a:rPr lang="en-US" dirty="0" smtClean="0"/>
              <a:t>Line graphs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928802"/>
            <a:ext cx="5488050" cy="392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857752" y="428604"/>
            <a:ext cx="3786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Lucida Sans" pitchFamily="34" charset="0"/>
              </a:rPr>
              <a:t>Useful for showing values that change over time</a:t>
            </a:r>
            <a:endParaRPr lang="en-US" sz="2000" dirty="0">
              <a:latin typeface="Lucida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480" y="3929066"/>
            <a:ext cx="8229600" cy="1143000"/>
          </a:xfrm>
        </p:spPr>
        <p:txBody>
          <a:bodyPr/>
          <a:lstStyle/>
          <a:p>
            <a:r>
              <a:rPr lang="en-US" dirty="0" smtClean="0"/>
              <a:t>Bar graphs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714356"/>
            <a:ext cx="4660614" cy="2822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142984"/>
            <a:ext cx="3000375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000496" y="4929198"/>
            <a:ext cx="428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Sans" pitchFamily="34" charset="0"/>
              </a:rPr>
              <a:t>Use horizontal or vertical bars to show comparisons about a specific feature</a:t>
            </a:r>
            <a:endParaRPr lang="en-US" dirty="0">
              <a:latin typeface="Lucida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5728"/>
            <a:ext cx="4257676" cy="1939916"/>
          </a:xfrm>
        </p:spPr>
        <p:txBody>
          <a:bodyPr>
            <a:normAutofit/>
          </a:bodyPr>
          <a:lstStyle/>
          <a:p>
            <a:r>
              <a:rPr lang="en-US" dirty="0" smtClean="0"/>
              <a:t>Proportional graphs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85728"/>
            <a:ext cx="4450999" cy="3376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857628"/>
            <a:ext cx="564832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42844" y="2214554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Lucida Sans" pitchFamily="34" charset="0"/>
              </a:rPr>
              <a:t>Good visual impact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Lucida Sans" pitchFamily="34" charset="0"/>
              </a:rPr>
              <a:t>Easy to interpret</a:t>
            </a:r>
            <a:endParaRPr lang="en-US" sz="2400" dirty="0">
              <a:latin typeface="Lucida Sans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15074" y="5286388"/>
            <a:ext cx="27146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Sans" pitchFamily="34" charset="0"/>
              </a:rPr>
              <a:t>Proportional circles  are used to show the relative size of selected data</a:t>
            </a:r>
            <a:endParaRPr lang="en-US" dirty="0">
              <a:latin typeface="Lucida Sans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86512" y="3786190"/>
            <a:ext cx="2857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Sans" pitchFamily="34" charset="0"/>
              </a:rPr>
              <a:t>In a pie graph, a circle is divided into segments  by radiation out from its centre.</a:t>
            </a:r>
            <a:endParaRPr lang="en-US" dirty="0">
              <a:latin typeface="Lucida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857232"/>
            <a:ext cx="3286148" cy="1357314"/>
          </a:xfrm>
        </p:spPr>
        <p:txBody>
          <a:bodyPr/>
          <a:lstStyle/>
          <a:p>
            <a:r>
              <a:rPr lang="en-US" dirty="0" smtClean="0"/>
              <a:t>Picture graphs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75892"/>
            <a:ext cx="4157664" cy="296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286124"/>
            <a:ext cx="500062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643570" y="3571876"/>
            <a:ext cx="32861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Lucida Sans" pitchFamily="34" charset="0"/>
              </a:rPr>
              <a:t>Visually appealing and informative</a:t>
            </a:r>
          </a:p>
          <a:p>
            <a:endParaRPr lang="en-US" sz="2400" dirty="0" smtClean="0">
              <a:latin typeface="Lucida San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Lucida Sans" pitchFamily="34" charset="0"/>
              </a:rPr>
              <a:t>Symbols represent values</a:t>
            </a:r>
            <a:endParaRPr lang="en-US" sz="2400" dirty="0">
              <a:latin typeface="Lucida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0760" y="1571612"/>
            <a:ext cx="2928926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Population Pyramids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5357818" cy="3708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00034" y="4572008"/>
            <a:ext cx="4572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Lucida Sans" pitchFamily="34" charset="0"/>
              </a:rPr>
              <a:t>Bar graphs used to show the age and sex structure of a population</a:t>
            </a:r>
            <a:endParaRPr lang="en-US" sz="2000" dirty="0">
              <a:latin typeface="Lucida Sans" pitchFamily="34" charset="0"/>
            </a:endParaRPr>
          </a:p>
        </p:txBody>
      </p:sp>
      <p:pic>
        <p:nvPicPr>
          <p:cNvPr id="6" name="Picture 5" descr="2011-08-24 06-47-38_00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41980" y="3055978"/>
            <a:ext cx="3889300" cy="3714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287</TotalTime>
  <Words>195</Words>
  <Application>Microsoft Office PowerPoint</Application>
  <PresentationFormat>On-screen Show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Using Statistics </vt:lpstr>
      <vt:lpstr>For example</vt:lpstr>
      <vt:lpstr>Slide 3</vt:lpstr>
      <vt:lpstr>Examples of statistics </vt:lpstr>
      <vt:lpstr>Line graphs</vt:lpstr>
      <vt:lpstr>Bar graphs</vt:lpstr>
      <vt:lpstr>Proportional graphs</vt:lpstr>
      <vt:lpstr>Picture graphs</vt:lpstr>
      <vt:lpstr>Population Pyramids </vt:lpstr>
      <vt:lpstr>Climate graphs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Statistics </dc:title>
  <dc:creator>kls12</dc:creator>
  <cp:lastModifiedBy>kls12</cp:lastModifiedBy>
  <cp:revision>152</cp:revision>
  <dcterms:created xsi:type="dcterms:W3CDTF">2011-08-23T04:32:32Z</dcterms:created>
  <dcterms:modified xsi:type="dcterms:W3CDTF">2011-08-23T23:37:54Z</dcterms:modified>
</cp:coreProperties>
</file>